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56" r:id="rId5"/>
    <p:sldId id="279" r:id="rId6"/>
    <p:sldId id="271" r:id="rId7"/>
    <p:sldId id="273" r:id="rId8"/>
    <p:sldId id="278"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025"/>
    <a:srgbClr val="334031"/>
    <a:srgbClr val="8A9161"/>
    <a:srgbClr val="81875A"/>
    <a:srgbClr val="000000"/>
    <a:srgbClr val="EFE0BE"/>
    <a:srgbClr val="F7F1E4"/>
    <a:srgbClr val="B8D3E8"/>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8" autoAdjust="0"/>
    <p:restoredTop sz="94660"/>
  </p:normalViewPr>
  <p:slideViewPr>
    <p:cSldViewPr snapToGrid="0">
      <p:cViewPr varScale="1">
        <p:scale>
          <a:sx n="110" d="100"/>
          <a:sy n="110" d="100"/>
        </p:scale>
        <p:origin x="-540" y="-78"/>
      </p:cViewPr>
      <p:guideLst>
        <p:guide orient="horz" pos="2500"/>
        <p:guide pos="384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1" csCatId="accent2" phldr="1"/>
      <dgm:spPr/>
      <dgm:t>
        <a:bodyPr/>
        <a:lstStyle/>
        <a:p>
          <a:endParaRPr lang="en-US"/>
        </a:p>
      </dgm:t>
    </dgm:pt>
    <dgm:pt modelId="{8A04F340-E8E1-4146-9905-E7ADCAEAABD7}">
      <dgm:prSet phldrT="[Text]" phldr="0" custT="1"/>
      <dgm:spPr>
        <a:noFill/>
      </dgm:spPr>
      <dgm:t>
        <a:bodyPr/>
        <a:lstStyle/>
        <a:p>
          <a:pPr algn="ctr"/>
          <a:r>
            <a:rPr lang="en-US" sz="1400" dirty="0">
              <a:solidFill>
                <a:schemeClr val="bg2"/>
              </a:solidFill>
              <a:latin typeface="+mn-lt"/>
            </a:rPr>
            <a:t>Product development</a:t>
          </a:r>
        </a:p>
      </dgm:t>
    </dgm:pt>
    <dgm:pt modelId="{4EBD5EC2-45ED-4ED6-8376-97D155A911AE}" type="parTrans" cxnId="{E636BFFB-0404-4D4B-B3F0-C64FDFD9DDEF}">
      <dgm:prSet/>
      <dgm:spPr/>
      <dgm:t>
        <a:bodyPr/>
        <a:lstStyle/>
        <a:p>
          <a:pPr algn="ctr"/>
          <a:endParaRPr lang="en-US" sz="1400">
            <a:solidFill>
              <a:schemeClr val="bg2"/>
            </a:solidFill>
            <a:latin typeface="+mn-lt"/>
          </a:endParaRPr>
        </a:p>
      </dgm:t>
    </dgm:pt>
    <dgm:pt modelId="{F9CD2A04-6A34-4104-A971-391788B88F55}" type="sibTrans" cxnId="{E636BFFB-0404-4D4B-B3F0-C64FDFD9DDEF}">
      <dgm:prSet/>
      <dgm:spPr/>
      <dgm:t>
        <a:bodyPr/>
        <a:lstStyle/>
        <a:p>
          <a:pPr algn="ctr"/>
          <a:endParaRPr lang="en-US" sz="1400">
            <a:solidFill>
              <a:schemeClr val="bg2"/>
            </a:solidFill>
            <a:latin typeface="+mn-lt"/>
          </a:endParaRPr>
        </a:p>
      </dgm:t>
    </dgm:pt>
    <dgm:pt modelId="{FD9CA14A-483C-4869-B0C1-7C5FB7EEDBCC}">
      <dgm:prSet phldrT="[Text]" phldr="0" custT="1"/>
      <dgm:spPr>
        <a:noFill/>
      </dgm:spPr>
      <dgm:t>
        <a:bodyPr/>
        <a:lstStyle/>
        <a:p>
          <a:pPr algn="ctr"/>
          <a:r>
            <a:rPr lang="en-US" sz="1400" dirty="0">
              <a:solidFill>
                <a:schemeClr val="bg2"/>
              </a:solidFill>
              <a:latin typeface="+mn-lt"/>
            </a:rPr>
            <a:t> User testing</a:t>
          </a:r>
        </a:p>
      </dgm:t>
    </dgm:pt>
    <dgm:pt modelId="{8182A92F-45BA-4CD1-8E43-0B0810A50FEB}" type="parTrans" cxnId="{5EDA943F-300F-408A-A52E-3D5140FD5C22}">
      <dgm:prSet/>
      <dgm:spPr/>
      <dgm:t>
        <a:bodyPr/>
        <a:lstStyle/>
        <a:p>
          <a:pPr algn="ctr"/>
          <a:endParaRPr lang="en-US" sz="1400">
            <a:solidFill>
              <a:schemeClr val="bg2"/>
            </a:solidFill>
            <a:latin typeface="+mn-lt"/>
          </a:endParaRPr>
        </a:p>
      </dgm:t>
    </dgm:pt>
    <dgm:pt modelId="{914BB93C-EA8A-4B5B-8F06-30DA7C7F4B7B}" type="sibTrans" cxnId="{5EDA943F-300F-408A-A52E-3D5140FD5C22}">
      <dgm:prSet/>
      <dgm:spPr/>
      <dgm:t>
        <a:bodyPr/>
        <a:lstStyle/>
        <a:p>
          <a:pPr algn="ctr"/>
          <a:endParaRPr lang="en-US" sz="1400">
            <a:solidFill>
              <a:schemeClr val="bg2"/>
            </a:solidFill>
            <a:latin typeface="+mn-lt"/>
          </a:endParaRPr>
        </a:p>
      </dgm:t>
    </dgm:pt>
    <dgm:pt modelId="{2BE415B7-7185-4956-8487-237B40BC0EE5}">
      <dgm:prSet phldrT="[Text]" phldr="0" custT="1"/>
      <dgm:spPr>
        <a:noFill/>
      </dgm:spPr>
      <dgm:t>
        <a:bodyPr/>
        <a:lstStyle/>
        <a:p>
          <a:pPr algn="ctr"/>
          <a:r>
            <a:rPr lang="en-US" sz="1400" dirty="0">
              <a:solidFill>
                <a:schemeClr val="bg2"/>
              </a:solidFill>
              <a:latin typeface="+mn-lt"/>
            </a:rPr>
            <a:t>Product launch</a:t>
          </a:r>
        </a:p>
      </dgm:t>
    </dgm:pt>
    <dgm:pt modelId="{A38E847E-0D1D-4F40-9A71-4D5999ADE08B}" type="parTrans" cxnId="{CB32A309-9CA9-4554-941D-519A91A9E733}">
      <dgm:prSet/>
      <dgm:spPr/>
      <dgm:t>
        <a:bodyPr/>
        <a:lstStyle/>
        <a:p>
          <a:pPr algn="ctr"/>
          <a:endParaRPr lang="en-US" sz="1400">
            <a:solidFill>
              <a:schemeClr val="bg2"/>
            </a:solidFill>
            <a:latin typeface="+mn-lt"/>
          </a:endParaRPr>
        </a:p>
      </dgm:t>
    </dgm:pt>
    <dgm:pt modelId="{F0D1C61C-E3F2-49BA-A2D8-C04A81308E5D}" type="sibTrans" cxnId="{CB32A309-9CA9-4554-941D-519A91A9E733}">
      <dgm:prSet/>
      <dgm:spPr/>
      <dgm:t>
        <a:bodyPr/>
        <a:lstStyle/>
        <a:p>
          <a:pPr algn="ctr"/>
          <a:endParaRPr lang="en-US" sz="1400">
            <a:solidFill>
              <a:schemeClr val="bg2"/>
            </a:solidFill>
            <a:latin typeface="+mn-lt"/>
          </a:endParaRPr>
        </a:p>
      </dgm:t>
    </dgm:pt>
    <dgm:pt modelId="{D2FE027B-4161-41E1-B4D4-02AECB2E3FA0}">
      <dgm:prSet phldrT="[Text]" phldr="0" custT="1"/>
      <dgm:spPr/>
      <dgm:t>
        <a:bodyPr/>
        <a:lstStyle/>
        <a:p>
          <a:pPr>
            <a:defRPr b="1"/>
          </a:pPr>
          <a:r>
            <a:rPr lang="en-US" sz="1400" dirty="0">
              <a:solidFill>
                <a:schemeClr val="bg2"/>
              </a:solidFill>
              <a:latin typeface="+mn-lt"/>
            </a:rPr>
            <a:t>Q2</a:t>
          </a:r>
        </a:p>
      </dgm:t>
    </dgm:pt>
    <dgm:pt modelId="{4D59E06B-629C-40B5-96D3-423B7A56C945}" type="sibTrans" cxnId="{4F4F82A2-02F1-492B-96C1-46C070BEFCE3}">
      <dgm:prSet/>
      <dgm:spPr/>
      <dgm:t>
        <a:bodyPr/>
        <a:lstStyle/>
        <a:p>
          <a:pPr algn="ctr"/>
          <a:endParaRPr lang="en-US" sz="1400">
            <a:solidFill>
              <a:schemeClr val="bg2"/>
            </a:solidFill>
            <a:latin typeface="+mn-lt"/>
          </a:endParaRPr>
        </a:p>
      </dgm:t>
    </dgm:pt>
    <dgm:pt modelId="{88680CFE-3CE0-4842-B3D3-716D3B671238}" type="parTrans" cxnId="{4F4F82A2-02F1-492B-96C1-46C070BEFCE3}">
      <dgm:prSet/>
      <dgm:spPr/>
      <dgm:t>
        <a:bodyPr/>
        <a:lstStyle/>
        <a:p>
          <a:pPr algn="ctr"/>
          <a:endParaRPr lang="en-US" sz="1400">
            <a:solidFill>
              <a:schemeClr val="bg2"/>
            </a:solidFill>
            <a:latin typeface="+mn-lt"/>
          </a:endParaRPr>
        </a:p>
      </dgm:t>
    </dgm:pt>
    <dgm:pt modelId="{3CC73758-10C1-47F8-AFA7-1A986D4DDD60}">
      <dgm:prSet phldrT="[Text]" phldr="0" custT="1"/>
      <dgm:spPr/>
      <dgm:t>
        <a:bodyPr/>
        <a:lstStyle/>
        <a:p>
          <a:pPr>
            <a:defRPr b="1"/>
          </a:pPr>
          <a:r>
            <a:rPr lang="en-US" sz="1400" dirty="0">
              <a:solidFill>
                <a:schemeClr val="bg2"/>
              </a:solidFill>
              <a:latin typeface="+mn-lt"/>
            </a:rPr>
            <a:t>Q1</a:t>
          </a:r>
        </a:p>
      </dgm:t>
    </dgm:pt>
    <dgm:pt modelId="{D8170BBA-6035-4773-8431-FEDD687647FF}" type="sibTrans" cxnId="{4A69F85D-5C15-48FD-893A-B3050E1BADEB}">
      <dgm:prSet/>
      <dgm:spPr/>
      <dgm:t>
        <a:bodyPr/>
        <a:lstStyle/>
        <a:p>
          <a:pPr algn="ctr"/>
          <a:endParaRPr lang="en-US" sz="1400">
            <a:solidFill>
              <a:schemeClr val="bg2"/>
            </a:solidFill>
            <a:latin typeface="+mn-lt"/>
          </a:endParaRPr>
        </a:p>
      </dgm:t>
    </dgm:pt>
    <dgm:pt modelId="{FF6AE4B6-4A2F-49EE-9316-9AF55E77838B}" type="parTrans" cxnId="{4A69F85D-5C15-48FD-893A-B3050E1BADEB}">
      <dgm:prSet/>
      <dgm:spPr/>
      <dgm:t>
        <a:bodyPr/>
        <a:lstStyle/>
        <a:p>
          <a:pPr algn="ctr"/>
          <a:endParaRPr lang="en-US" sz="1400">
            <a:solidFill>
              <a:schemeClr val="bg2"/>
            </a:solidFill>
            <a:latin typeface="+mn-lt"/>
          </a:endParaRPr>
        </a:p>
      </dgm:t>
    </dgm:pt>
    <dgm:pt modelId="{91969DED-4CB8-4A14-A50B-3F7B848E46B5}">
      <dgm:prSet phldrT="[Text]" phldr="0" custT="1"/>
      <dgm:spPr/>
      <dgm:t>
        <a:bodyPr/>
        <a:lstStyle/>
        <a:p>
          <a:pPr>
            <a:defRPr b="1"/>
          </a:pPr>
          <a:r>
            <a:rPr lang="en-US" sz="1400" dirty="0">
              <a:solidFill>
                <a:schemeClr val="bg2"/>
              </a:solidFill>
              <a:latin typeface="+mn-lt"/>
            </a:rPr>
            <a:t>Q4</a:t>
          </a:r>
        </a:p>
      </dgm:t>
    </dgm:pt>
    <dgm:pt modelId="{81CA8AA2-C0C3-4381-BA8B-413EDD578B83}" type="sibTrans" cxnId="{537F2ED0-8BD0-4AD5-B60D-89B660EDA1AC}">
      <dgm:prSet/>
      <dgm:spPr/>
      <dgm:t>
        <a:bodyPr/>
        <a:lstStyle/>
        <a:p>
          <a:pPr algn="ctr"/>
          <a:endParaRPr lang="en-US" sz="1400">
            <a:solidFill>
              <a:schemeClr val="bg2"/>
            </a:solidFill>
            <a:latin typeface="+mn-lt"/>
          </a:endParaRPr>
        </a:p>
      </dgm:t>
    </dgm:pt>
    <dgm:pt modelId="{441CD73D-85E1-42A6-BCF8-362A3247E2F3}" type="parTrans" cxnId="{537F2ED0-8BD0-4AD5-B60D-89B660EDA1AC}">
      <dgm:prSet/>
      <dgm:spPr/>
      <dgm:t>
        <a:bodyPr/>
        <a:lstStyle/>
        <a:p>
          <a:pPr algn="ctr"/>
          <a:endParaRPr lang="en-US" sz="1400">
            <a:solidFill>
              <a:schemeClr val="bg2"/>
            </a:solidFill>
            <a:latin typeface="+mn-lt"/>
          </a:endParaRPr>
        </a:p>
      </dgm:t>
    </dgm:pt>
    <dgm:pt modelId="{A8C03FBB-4A75-4460-AEA6-DEAEB9C61496}">
      <dgm:prSet phldrT="[Text]" phldr="0" custT="1"/>
      <dgm:spPr/>
      <dgm:t>
        <a:bodyPr/>
        <a:lstStyle/>
        <a:p>
          <a:pPr>
            <a:defRPr b="1"/>
          </a:pPr>
          <a:r>
            <a:rPr lang="en-US" sz="1400" dirty="0">
              <a:solidFill>
                <a:schemeClr val="bg2"/>
              </a:solidFill>
              <a:latin typeface="+mn-lt"/>
            </a:rPr>
            <a:t>Q3</a:t>
          </a:r>
        </a:p>
      </dgm:t>
    </dgm:pt>
    <dgm:pt modelId="{67361508-930A-4A23-8CFC-BB56DA645C3C}" type="sibTrans" cxnId="{D3D81948-D963-4D1E-AE16-9705EAF510FC}">
      <dgm:prSet/>
      <dgm:spPr/>
      <dgm:t>
        <a:bodyPr/>
        <a:lstStyle/>
        <a:p>
          <a:pPr algn="ctr"/>
          <a:endParaRPr lang="en-US" sz="1400">
            <a:solidFill>
              <a:schemeClr val="bg2"/>
            </a:solidFill>
            <a:latin typeface="+mn-lt"/>
          </a:endParaRPr>
        </a:p>
      </dgm:t>
    </dgm:pt>
    <dgm:pt modelId="{4E972F7F-4B1B-47AA-A25B-1FFC561F1C76}" type="parTrans" cxnId="{D3D81948-D963-4D1E-AE16-9705EAF510FC}">
      <dgm:prSet/>
      <dgm:spPr/>
      <dgm:t>
        <a:bodyPr/>
        <a:lstStyle/>
        <a:p>
          <a:pPr algn="ctr"/>
          <a:endParaRPr lang="en-US" sz="1400">
            <a:solidFill>
              <a:schemeClr val="bg2"/>
            </a:solidFill>
            <a:latin typeface="+mn-lt"/>
          </a:endParaRPr>
        </a:p>
      </dgm:t>
    </dgm:pt>
    <dgm:pt modelId="{5E71F362-34DF-4EEC-92A3-0EFE450E05E4}">
      <dgm:prSet phldrT="[Text]" phldr="0" custT="1"/>
      <dgm:spPr>
        <a:noFill/>
      </dgm:spPr>
      <dgm:t>
        <a:bodyPr/>
        <a:lstStyle/>
        <a:p>
          <a:pPr algn="ctr"/>
          <a:r>
            <a:rPr lang="en-US" sz="1400" dirty="0">
              <a:solidFill>
                <a:schemeClr val="bg2"/>
              </a:solidFill>
              <a:latin typeface="+mn-lt"/>
            </a:rPr>
            <a:t>Market research</a:t>
          </a:r>
        </a:p>
      </dgm:t>
    </dgm:pt>
    <dgm:pt modelId="{B208B24A-E9FD-40A9-B764-FB7C2B7ED8B9}" type="sibTrans" cxnId="{B99CA6C9-28D1-4DDB-B8EC-AED73AD115CA}">
      <dgm:prSet/>
      <dgm:spPr/>
      <dgm:t>
        <a:bodyPr/>
        <a:lstStyle/>
        <a:p>
          <a:pPr algn="ctr"/>
          <a:endParaRPr lang="en-US" sz="1400">
            <a:solidFill>
              <a:schemeClr val="bg2"/>
            </a:solidFill>
            <a:latin typeface="+mn-lt"/>
          </a:endParaRPr>
        </a:p>
      </dgm:t>
    </dgm:pt>
    <dgm:pt modelId="{8E5EE4D1-908E-455C-B8B3-281AD42DEC9A}" type="parTrans" cxnId="{B99CA6C9-28D1-4DDB-B8EC-AED73AD115CA}">
      <dgm:prSet/>
      <dgm:spPr/>
      <dgm:t>
        <a:bodyPr/>
        <a:lstStyle/>
        <a:p>
          <a:pPr algn="ctr"/>
          <a:endParaRPr lang="en-US" sz="1400">
            <a:solidFill>
              <a:schemeClr val="bg2"/>
            </a:solidFill>
            <a:latin typeface="+mn-lt"/>
          </a:endParaRPr>
        </a:p>
      </dgm:t>
    </dgm:pt>
    <dgm:pt modelId="{9FFA803F-EA25-49D8-A073-96E9747E345F}" type="pres">
      <dgm:prSet presAssocID="{A66480AC-C0DE-4E5E-9ECD-9AE37E3FCB79}" presName="root" presStyleCnt="0">
        <dgm:presLayoutVars>
          <dgm:chMax/>
          <dgm:chPref/>
          <dgm:animLvl val="lvl"/>
        </dgm:presLayoutVars>
      </dgm:prSet>
      <dgm:spPr/>
      <dgm:t>
        <a:bodyPr/>
        <a:lstStyle/>
        <a:p>
          <a:endParaRPr lang="en-US"/>
        </a:p>
      </dgm:t>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t>
        <a:bodyPr/>
        <a:lstStyle/>
        <a:p>
          <a:endParaRPr lang="en-US"/>
        </a:p>
      </dgm:t>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t>
        <a:bodyPr/>
        <a:lstStyle/>
        <a:p>
          <a:endParaRPr lang="en-US"/>
        </a:p>
      </dgm:t>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t>
        <a:bodyPr/>
        <a:lstStyle/>
        <a:p>
          <a:endParaRPr lang="en-US"/>
        </a:p>
      </dgm:t>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t>
        <a:bodyPr/>
        <a:lstStyle/>
        <a:p>
          <a:endParaRPr lang="en-US"/>
        </a:p>
      </dgm:t>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t>
        <a:bodyPr/>
        <a:lstStyle/>
        <a:p>
          <a:endParaRPr lang="en-US"/>
        </a:p>
      </dgm:t>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t>
        <a:bodyPr/>
        <a:lstStyle/>
        <a:p>
          <a:endParaRPr lang="en-US"/>
        </a:p>
      </dgm:t>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t>
        <a:bodyPr/>
        <a:lstStyle/>
        <a:p>
          <a:endParaRPr lang="en-US"/>
        </a:p>
      </dgm:t>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t>
        <a:bodyPr/>
        <a:lstStyle/>
        <a:p>
          <a:endParaRPr lang="en-US"/>
        </a:p>
      </dgm:t>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B99CA6C9-28D1-4DDB-B8EC-AED73AD115CA}" srcId="{A8C03FBB-4A75-4460-AEA6-DEAEB9C61496}" destId="{5E71F362-34DF-4EEC-92A3-0EFE450E05E4}" srcOrd="0" destOrd="0" parTransId="{8E5EE4D1-908E-455C-B8B3-281AD42DEC9A}" sibTransId="{B208B24A-E9FD-40A9-B764-FB7C2B7ED8B9}"/>
    <dgm:cxn modelId="{9488AFF6-9066-454E-B3C3-57C8BC68F549}" type="presOf" srcId="{8A04F340-E8E1-4146-9905-E7ADCAEAABD7}" destId="{DADAA0C9-3E42-4088-8622-30E9F6EA139A}"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4A69F85D-5C15-48FD-893A-B3050E1BADEB}" srcId="{A66480AC-C0DE-4E5E-9ECD-9AE37E3FCB79}" destId="{3CC73758-10C1-47F8-AFA7-1A986D4DDD60}" srcOrd="2" destOrd="0" parTransId="{FF6AE4B6-4A2F-49EE-9316-9AF55E77838B}" sibTransId="{D8170BBA-6035-4773-8431-FEDD687647FF}"/>
    <dgm:cxn modelId="{4CE397A6-DB48-4AAE-BCFB-3D992789379D}" type="presOf" srcId="{5E71F362-34DF-4EEC-92A3-0EFE450E05E4}" destId="{BA29120C-7C6B-4F62-9079-4AD528BC0744}" srcOrd="0" destOrd="0" presId="urn:microsoft.com/office/officeart/2016/7/layout/BasicTimeline"/>
    <dgm:cxn modelId="{41643976-DEF5-44B7-B9E7-888F3AEFC45F}" type="presOf" srcId="{3CC73758-10C1-47F8-AFA7-1A986D4DDD60}" destId="{E712D073-0B15-4887-9DCE-A27BCACBC178}"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64516513-C9B3-4B52-A434-6178ACAB3599}" type="presOf" srcId="{91969DED-4CB8-4A14-A50B-3F7B848E46B5}" destId="{60D0713D-AF69-4AF8-B071-F65622790886}"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3760A536-08D8-4D45-9A8D-A21E58E17F8A}" type="presOf" srcId="{D2FE027B-4161-41E1-B4D4-02AECB2E3FA0}" destId="{F782935D-BBBD-4420-826A-F71C517659B6}"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CB32A309-9CA9-4554-941D-519A91A9E733}" srcId="{D2FE027B-4161-41E1-B4D4-02AECB2E3FA0}" destId="{2BE415B7-7185-4956-8487-237B40BC0EE5}" srcOrd="0" destOrd="0" parTransId="{A38E847E-0D1D-4F40-9A71-4D5999ADE08B}" sibTransId="{F0D1C61C-E3F2-49BA-A2D8-C04A81308E5D}"/>
    <dgm:cxn modelId="{4F4F82A2-02F1-492B-96C1-46C070BEFCE3}" srcId="{A66480AC-C0DE-4E5E-9ECD-9AE37E3FCB79}" destId="{D2FE027B-4161-41E1-B4D4-02AECB2E3FA0}" srcOrd="3" destOrd="0" parTransId="{88680CFE-3CE0-4842-B3D3-716D3B671238}" sibTransId="{4D59E06B-629C-40B5-96D3-423B7A56C945}"/>
    <dgm:cxn modelId="{537F2ED0-8BD0-4AD5-B60D-89B660EDA1AC}" srcId="{A66480AC-C0DE-4E5E-9ECD-9AE37E3FCB79}" destId="{91969DED-4CB8-4A14-A50B-3F7B848E46B5}" srcOrd="1" destOrd="0" parTransId="{441CD73D-85E1-42A6-BCF8-362A3247E2F3}" sibTransId="{81CA8AA2-C0C3-4381-BA8B-413EDD578B83}"/>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3"/>
          <a:ext cx="5661025" cy="0"/>
        </a:xfrm>
        <a:prstGeom prst="line">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5576" y="2101381"/>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en-US" sz="1400" kern="1200" dirty="0">
              <a:solidFill>
                <a:schemeClr val="bg2"/>
              </a:solidFill>
              <a:latin typeface="+mn-lt"/>
            </a:rPr>
            <a:t>Q3</a:t>
          </a:r>
        </a:p>
      </dsp:txBody>
      <dsp:txXfrm>
        <a:off x="125576" y="2101381"/>
        <a:ext cx="1817056" cy="442190"/>
      </dsp:txXfrm>
    </dsp:sp>
    <dsp:sp modelId="{BA29120C-7C6B-4F62-9079-4AD528BC0744}">
      <dsp:nvSpPr>
        <dsp:cNvPr id="0" name=""/>
        <dsp:cNvSpPr/>
      </dsp:nvSpPr>
      <dsp:spPr>
        <a:xfrm>
          <a:off x="1686" y="54588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lvl="0" algn="ctr" defTabSz="622300">
            <a:lnSpc>
              <a:spcPct val="90000"/>
            </a:lnSpc>
            <a:spcBef>
              <a:spcPct val="0"/>
            </a:spcBef>
            <a:spcAft>
              <a:spcPct val="35000"/>
            </a:spcAft>
          </a:pPr>
          <a:r>
            <a:rPr lang="en-US" sz="1400" kern="1200" dirty="0">
              <a:solidFill>
                <a:schemeClr val="bg2"/>
              </a:solidFill>
              <a:latin typeface="+mn-lt"/>
            </a:rPr>
            <a:t>Market research</a:t>
          </a:r>
        </a:p>
      </dsp:txBody>
      <dsp:txXfrm>
        <a:off x="34256" y="578459"/>
        <a:ext cx="1999696" cy="602058"/>
      </dsp:txXfrm>
    </dsp:sp>
    <dsp:sp modelId="{A95DB80B-444A-4D69-B205-3A801BB8524A}">
      <dsp:nvSpPr>
        <dsp:cNvPr id="0" name=""/>
        <dsp:cNvSpPr/>
      </dsp:nvSpPr>
      <dsp:spPr>
        <a:xfrm>
          <a:off x="1034104" y="1213087"/>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A19A0AA-8B0B-4AA8-A80D-08CFFDD3F112}">
      <dsp:nvSpPr>
        <dsp:cNvPr id="0" name=""/>
        <dsp:cNvSpPr/>
      </dsp:nvSpPr>
      <dsp:spPr>
        <a:xfrm>
          <a:off x="1004755"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0713D-AF69-4AF8-B071-F65622790886}">
      <dsp:nvSpPr>
        <dsp:cNvPr id="0" name=""/>
        <dsp:cNvSpPr/>
      </dsp:nvSpPr>
      <dsp:spPr>
        <a:xfrm>
          <a:off x="1323181" y="1369615"/>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en-US" sz="1400" kern="1200" dirty="0">
              <a:solidFill>
                <a:schemeClr val="bg2"/>
              </a:solidFill>
              <a:latin typeface="+mn-lt"/>
            </a:rPr>
            <a:t>Q4</a:t>
          </a:r>
        </a:p>
      </dsp:txBody>
      <dsp:txXfrm>
        <a:off x="1323181" y="1369615"/>
        <a:ext cx="1817056" cy="442190"/>
      </dsp:txXfrm>
    </dsp:sp>
    <dsp:sp modelId="{DADAA0C9-3E42-4088-8622-30E9F6EA139A}">
      <dsp:nvSpPr>
        <dsp:cNvPr id="0" name=""/>
        <dsp:cNvSpPr/>
      </dsp:nvSpPr>
      <dsp:spPr>
        <a:xfrm>
          <a:off x="1199291" y="270009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lvl="0" algn="ctr" defTabSz="622300">
            <a:lnSpc>
              <a:spcPct val="90000"/>
            </a:lnSpc>
            <a:spcBef>
              <a:spcPct val="0"/>
            </a:spcBef>
            <a:spcAft>
              <a:spcPct val="35000"/>
            </a:spcAft>
          </a:pPr>
          <a:r>
            <a:rPr lang="en-US" sz="1400" kern="1200" dirty="0">
              <a:solidFill>
                <a:schemeClr val="bg2"/>
              </a:solidFill>
              <a:latin typeface="+mn-lt"/>
            </a:rPr>
            <a:t>Product development</a:t>
          </a:r>
        </a:p>
      </dsp:txBody>
      <dsp:txXfrm>
        <a:off x="1231861" y="2732669"/>
        <a:ext cx="1999696" cy="602058"/>
      </dsp:txXfrm>
    </dsp:sp>
    <dsp:sp modelId="{DBD74D6B-057A-432C-9067-BF618C19EB2A}">
      <dsp:nvSpPr>
        <dsp:cNvPr id="0" name=""/>
        <dsp:cNvSpPr/>
      </dsp:nvSpPr>
      <dsp:spPr>
        <a:xfrm>
          <a:off x="2231709" y="1956593"/>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F979253-FD39-4920-BFCA-78C564B167EA}">
      <dsp:nvSpPr>
        <dsp:cNvPr id="0" name=""/>
        <dsp:cNvSpPr/>
      </dsp:nvSpPr>
      <dsp:spPr>
        <a:xfrm>
          <a:off x="2202360"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12D073-0B15-4887-9DCE-A27BCACBC178}">
      <dsp:nvSpPr>
        <dsp:cNvPr id="0" name=""/>
        <dsp:cNvSpPr/>
      </dsp:nvSpPr>
      <dsp:spPr>
        <a:xfrm>
          <a:off x="2520786" y="2101381"/>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en-US" sz="1400" kern="1200" dirty="0">
              <a:solidFill>
                <a:schemeClr val="bg2"/>
              </a:solidFill>
              <a:latin typeface="+mn-lt"/>
            </a:rPr>
            <a:t>Q1</a:t>
          </a:r>
        </a:p>
      </dsp:txBody>
      <dsp:txXfrm>
        <a:off x="2520786" y="2101381"/>
        <a:ext cx="1817056" cy="442190"/>
      </dsp:txXfrm>
    </dsp:sp>
    <dsp:sp modelId="{E0D48281-565D-47A3-9B6C-576231178549}">
      <dsp:nvSpPr>
        <dsp:cNvPr id="0" name=""/>
        <dsp:cNvSpPr/>
      </dsp:nvSpPr>
      <dsp:spPr>
        <a:xfrm>
          <a:off x="2396896" y="54588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lvl="0" algn="ctr" defTabSz="622300">
            <a:lnSpc>
              <a:spcPct val="90000"/>
            </a:lnSpc>
            <a:spcBef>
              <a:spcPct val="0"/>
            </a:spcBef>
            <a:spcAft>
              <a:spcPct val="35000"/>
            </a:spcAft>
          </a:pPr>
          <a:r>
            <a:rPr lang="en-US" sz="1400" kern="1200" dirty="0">
              <a:solidFill>
                <a:schemeClr val="bg2"/>
              </a:solidFill>
              <a:latin typeface="+mn-lt"/>
            </a:rPr>
            <a:t> User testing</a:t>
          </a:r>
        </a:p>
      </dsp:txBody>
      <dsp:txXfrm>
        <a:off x="2429466" y="578459"/>
        <a:ext cx="1999696" cy="602058"/>
      </dsp:txXfrm>
    </dsp:sp>
    <dsp:sp modelId="{DCAE8A46-752C-4E82-84CE-E790E1F2918E}">
      <dsp:nvSpPr>
        <dsp:cNvPr id="0" name=""/>
        <dsp:cNvSpPr/>
      </dsp:nvSpPr>
      <dsp:spPr>
        <a:xfrm>
          <a:off x="3429315" y="1213087"/>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459BF8-D2C3-4018-9C28-98667DC203F4}">
      <dsp:nvSpPr>
        <dsp:cNvPr id="0" name=""/>
        <dsp:cNvSpPr/>
      </dsp:nvSpPr>
      <dsp:spPr>
        <a:xfrm>
          <a:off x="3399966"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2935D-BBBD-4420-826A-F71C517659B6}">
      <dsp:nvSpPr>
        <dsp:cNvPr id="0" name=""/>
        <dsp:cNvSpPr/>
      </dsp:nvSpPr>
      <dsp:spPr>
        <a:xfrm>
          <a:off x="3718392" y="1369615"/>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en-US" sz="1400" kern="1200" dirty="0">
              <a:solidFill>
                <a:schemeClr val="bg2"/>
              </a:solidFill>
              <a:latin typeface="+mn-lt"/>
            </a:rPr>
            <a:t>Q2</a:t>
          </a:r>
        </a:p>
      </dsp:txBody>
      <dsp:txXfrm>
        <a:off x="3718392" y="1369615"/>
        <a:ext cx="1817056" cy="442190"/>
      </dsp:txXfrm>
    </dsp:sp>
    <dsp:sp modelId="{6C3A59BD-6D45-4573-B098-8CB5207F194D}">
      <dsp:nvSpPr>
        <dsp:cNvPr id="0" name=""/>
        <dsp:cNvSpPr/>
      </dsp:nvSpPr>
      <dsp:spPr>
        <a:xfrm>
          <a:off x="3594502" y="270009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lvl="0" algn="ctr" defTabSz="622300">
            <a:lnSpc>
              <a:spcPct val="90000"/>
            </a:lnSpc>
            <a:spcBef>
              <a:spcPct val="0"/>
            </a:spcBef>
            <a:spcAft>
              <a:spcPct val="35000"/>
            </a:spcAft>
          </a:pPr>
          <a:r>
            <a:rPr lang="en-US" sz="1400" kern="1200" dirty="0">
              <a:solidFill>
                <a:schemeClr val="bg2"/>
              </a:solidFill>
              <a:latin typeface="+mn-lt"/>
            </a:rPr>
            <a:t>Product launch</a:t>
          </a:r>
        </a:p>
      </dsp:txBody>
      <dsp:txXfrm>
        <a:off x="3627072" y="2732669"/>
        <a:ext cx="1999696" cy="602058"/>
      </dsp:txXfrm>
    </dsp:sp>
    <dsp:sp modelId="{086FB9B1-82B2-4197-8B33-6E7FF94F8D2E}">
      <dsp:nvSpPr>
        <dsp:cNvPr id="0" name=""/>
        <dsp:cNvSpPr/>
      </dsp:nvSpPr>
      <dsp:spPr>
        <a:xfrm>
          <a:off x="4626920" y="1956593"/>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597571"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12/6/2024</a:t>
            </a:fld>
            <a:endParaRPr lang="en-US" dirty="0"/>
          </a:p>
        </p:txBody>
      </p:sp>
      <p:sp>
        <p:nvSpPr>
          <p:cNvPr id="4" name="Footer Placeholder 3">
            <a:extLst>
              <a:ext uri="{FF2B5EF4-FFF2-40B4-BE49-F238E27FC236}">
                <a16:creationId xmlns:a16="http://schemas.microsoft.com/office/drawing/2014/main" xmlns=""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EDGE: BU-CSE Digital Skills Training</a:t>
            </a:r>
            <a:endParaRPr lang="en-US" dirty="0"/>
          </a:p>
        </p:txBody>
      </p:sp>
      <p:sp>
        <p:nvSpPr>
          <p:cNvPr id="5" name="Slide Number Placeholder 4">
            <a:extLst>
              <a:ext uri="{FF2B5EF4-FFF2-40B4-BE49-F238E27FC236}">
                <a16:creationId xmlns:a16="http://schemas.microsoft.com/office/drawing/2014/main" xmlns=""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EDGE: BU-CSE Digital Skills Training</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4.svg"/><Relationship Id="rId1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4.svg"/><Relationship Id="rId1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xmlns="" id="{EDBD77BD-6CAF-B04A-E224-DA60BD4594C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xmlns=""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xmlns="" id="{1D9E8A62-8EFA-51CC-DF22-58D29EECE3C2}"/>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xmlns=""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r>
              <a:rPr lang="en-US" noProof="0"/>
              <a:t>Click to edit Master title style</a:t>
            </a:r>
            <a:endParaRPr lang="en-US" noProof="0" dirty="0"/>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r>
              <a:rPr lang="en-US" noProof="0"/>
              <a:t>Click to edit Master text styles</a:t>
            </a:r>
          </a:p>
        </p:txBody>
      </p:sp>
      <p:sp>
        <p:nvSpPr>
          <p:cNvPr id="31" name="Freeform: Shape 30">
            <a:extLst>
              <a:ext uri="{FF2B5EF4-FFF2-40B4-BE49-F238E27FC236}">
                <a16:creationId xmlns:a16="http://schemas.microsoft.com/office/drawing/2014/main" xmlns=""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xmlns=""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xmlns=""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r>
              <a:rPr lang="en-US"/>
              <a:t>Click icon to add picture</a:t>
            </a:r>
            <a:endParaRPr lang="en-US" dirty="0"/>
          </a:p>
        </p:txBody>
      </p:sp>
      <p:pic>
        <p:nvPicPr>
          <p:cNvPr id="24" name="Graphic 23">
            <a:extLst>
              <a:ext uri="{FF2B5EF4-FFF2-40B4-BE49-F238E27FC236}">
                <a16:creationId xmlns:a16="http://schemas.microsoft.com/office/drawing/2014/main" xmlns="" id="{5F2E5B73-4EA9-DABB-C08B-8C7E2D67151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xmlns=""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xmlns=""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xmlns=""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3">
            <a:extLst>
              <a:ext uri="{FF2B5EF4-FFF2-40B4-BE49-F238E27FC236}">
                <a16:creationId xmlns:a16="http://schemas.microsoft.com/office/drawing/2014/main" xmlns=""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14" name="Slide Number Placeholder 5">
            <a:extLst>
              <a:ext uri="{FF2B5EF4-FFF2-40B4-BE49-F238E27FC236}">
                <a16:creationId xmlns:a16="http://schemas.microsoft.com/office/drawing/2014/main" xmlns=""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xmlns=""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xmlns="" id="{451AE5CE-09BA-0D98-B15F-1E02B692E55F}"/>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xmlns=""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xmlns="" id="{4E279D14-5BA2-6F07-6D6D-F38D185CD321}"/>
              </a:ext>
            </a:extLst>
          </p:cNvPr>
          <p:cNvPicPr>
            <a:picLocks noChangeAspect="1"/>
          </p:cNvPicPr>
          <p:nvPr/>
        </p:nvPicPr>
        <p:blipFill rotWithShape="1">
          <a:blip r:embed="rId8">
            <a:extLst>
              <a:ext uri="{96DAC541-7B7A-43D3-8B79-37D633B846F1}">
                <asvg:svgBlip xmlns:asvg="http://schemas.microsoft.com/office/drawing/2016/SVG/main" xmlns=""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xmlns="" id="{0C1406A8-93FB-EE7C-46AC-79809F6F763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xmlns="" id="{8656298B-2929-604A-7026-E490F4D95185}"/>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xmlns="" id="{4C497170-2319-1683-A095-A4B767D96EEC}"/>
              </a:ext>
            </a:extLst>
          </p:cNvPr>
          <p:cNvPicPr>
            <a:picLocks noChangeAspect="1"/>
          </p:cNvPicPr>
          <p:nvPr/>
        </p:nvPicPr>
        <p:blipFill rotWithShape="1">
          <a:blip r:embed="rId14">
            <a:extLst>
              <a:ext uri="{96DAC541-7B7A-43D3-8B79-37D633B846F1}">
                <asvg:svgBlip xmlns:asvg="http://schemas.microsoft.com/office/drawing/2016/SVG/main" xmlns=""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xmlns=""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xmlns=""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xmlns=""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xmlns=""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xmlns=""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xmlns=""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16" name="Slide Number Placeholder 5">
            <a:extLst>
              <a:ext uri="{FF2B5EF4-FFF2-40B4-BE49-F238E27FC236}">
                <a16:creationId xmlns:a16="http://schemas.microsoft.com/office/drawing/2014/main" xmlns=""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xmlns=""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xmlns=""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xmlns=""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xmlns=""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xmlns=""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xmlns="" id="{38DD1FBF-68A6-28B8-8393-A4A4032DDDF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xmlns="" id="{0BC15E23-8CDA-3794-9CDE-4A1EA867F8D3}"/>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xmlns="" id="{A4DC163C-4177-A320-357E-9FD95ACA4FF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xmlns=""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xmlns="" id="{A4DC163C-4177-A320-357E-9FD95ACA4FF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xmlns=""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xmlns=""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r>
              <a:rPr lang="en-US"/>
              <a:t>EDGE: BU-CSE Digital Skills Training</a:t>
            </a:r>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endParaRPr lang="en-US" dirty="0"/>
          </a:p>
        </p:txBody>
      </p:sp>
      <p:pic>
        <p:nvPicPr>
          <p:cNvPr id="19" name="Graphic 18">
            <a:extLst>
              <a:ext uri="{FF2B5EF4-FFF2-40B4-BE49-F238E27FC236}">
                <a16:creationId xmlns:a16="http://schemas.microsoft.com/office/drawing/2014/main" xmlns=""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xmlns=""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xmlns=""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r>
              <a:rPr lang="en-US" noProof="0"/>
              <a:t>Click to edit Master title style</a:t>
            </a:r>
            <a:endParaRPr lang="en-US" noProof="0" dirty="0"/>
          </a:p>
        </p:txBody>
      </p:sp>
      <p:sp>
        <p:nvSpPr>
          <p:cNvPr id="16" name="Freeform: Shape 15">
            <a:extLst>
              <a:ext uri="{FF2B5EF4-FFF2-40B4-BE49-F238E27FC236}">
                <a16:creationId xmlns:a16="http://schemas.microsoft.com/office/drawing/2014/main" xmlns=""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xmlns=""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xmlns="" id="{210DDA3B-E625-12C9-5756-0D1C316859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xmlns=""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xmlns="" id="{5F2E5B73-4EA9-DABB-C08B-8C7E2D67151B}"/>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xmlns=""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xmlns=""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xmlns="" id="{D2E384F6-46BA-A618-0ECB-E332FEEBFF0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xmlns=""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xmlns=""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xmlns=""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r>
              <a:rPr lang="en-US"/>
              <a:t>EDGE: BU-CSE Digital Skills Training</a:t>
            </a:r>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endParaRPr lang="en-US" dirty="0"/>
          </a:p>
        </p:txBody>
      </p:sp>
      <p:pic>
        <p:nvPicPr>
          <p:cNvPr id="10" name="Graphic 9">
            <a:extLst>
              <a:ext uri="{FF2B5EF4-FFF2-40B4-BE49-F238E27FC236}">
                <a16:creationId xmlns:a16="http://schemas.microsoft.com/office/drawing/2014/main" xmlns=""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xmlns=""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xmlns=""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xmlns="" id="{210DDA3B-E625-12C9-5756-0D1C316859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xmlns=""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xmlns="" id="{9BE5316D-512D-3749-260F-BB8032EF6FFC}"/>
              </a:ext>
            </a:extLst>
          </p:cNvPr>
          <p:cNvPicPr>
            <a:picLocks noChangeAspect="1"/>
          </p:cNvPicPr>
          <p:nvPr/>
        </p:nvPicPr>
        <p:blipFill rotWithShape="1">
          <a:blip r:embed="rId8">
            <a:extLst>
              <a:ext uri="{96DAC541-7B7A-43D3-8B79-37D633B846F1}">
                <asvg:svgBlip xmlns:asvg="http://schemas.microsoft.com/office/drawing/2016/SVG/main" xmlns=""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xmlns="" id="{1A069757-2F99-4B5A-6794-84E29ECDA02E}"/>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xmlns="" id="{4C497170-2319-1683-A095-A4B767D96EEC}"/>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r>
              <a:rPr lang="en-US" noProof="0"/>
              <a:t>Click to edit Master text styles</a:t>
            </a:r>
          </a:p>
        </p:txBody>
      </p:sp>
      <p:pic>
        <p:nvPicPr>
          <p:cNvPr id="9" name="Graphic 8">
            <a:extLst>
              <a:ext uri="{FF2B5EF4-FFF2-40B4-BE49-F238E27FC236}">
                <a16:creationId xmlns:a16="http://schemas.microsoft.com/office/drawing/2014/main" xmlns="" id="{09213BA4-4BDD-6E99-61BF-5682A58D3292}"/>
              </a:ext>
            </a:extLst>
          </p:cNvPr>
          <p:cNvPicPr>
            <a:picLocks noChangeAspect="1"/>
          </p:cNvPicPr>
          <p:nvPr/>
        </p:nvPicPr>
        <p:blipFill rotWithShape="1">
          <a:blip r:embed="rId14">
            <a:extLst>
              <a:ext uri="{96DAC541-7B7A-43D3-8B79-37D633B846F1}">
                <asvg:svgBlip xmlns:asvg="http://schemas.microsoft.com/office/drawing/2016/SVG/main" xmlns=""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xmlns=""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xmlns=""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xmlns=""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xmlns=""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xmlns=""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xmlns=""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13" name="Slide Number Placeholder 5">
            <a:extLst>
              <a:ext uri="{FF2B5EF4-FFF2-40B4-BE49-F238E27FC236}">
                <a16:creationId xmlns:a16="http://schemas.microsoft.com/office/drawing/2014/main" xmlns=""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xmlns=""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xmlns=""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xmlns=""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xmlns=""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r>
              <a:rPr lang="en-US"/>
              <a:t>Click icon to add picture</a:t>
            </a:r>
            <a:endParaRPr lang="en-US" dirty="0"/>
          </a:p>
        </p:txBody>
      </p:sp>
      <p:sp>
        <p:nvSpPr>
          <p:cNvPr id="54" name="Footer Placeholder 4">
            <a:extLst>
              <a:ext uri="{FF2B5EF4-FFF2-40B4-BE49-F238E27FC236}">
                <a16:creationId xmlns:a16="http://schemas.microsoft.com/office/drawing/2014/main" xmlns=""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55" name="Slide Number Placeholder 5">
            <a:extLst>
              <a:ext uri="{FF2B5EF4-FFF2-40B4-BE49-F238E27FC236}">
                <a16:creationId xmlns:a16="http://schemas.microsoft.com/office/drawing/2014/main" xmlns=""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xmlns=""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xmlns=""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xmlns=""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11" name="Slide Number Placeholder 5">
            <a:extLst>
              <a:ext uri="{FF2B5EF4-FFF2-40B4-BE49-F238E27FC236}">
                <a16:creationId xmlns:a16="http://schemas.microsoft.com/office/drawing/2014/main" xmlns=""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xmlns=""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xmlns=""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xmlns=""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2">
            <a:extLst>
              <a:ext uri="{FF2B5EF4-FFF2-40B4-BE49-F238E27FC236}">
                <a16:creationId xmlns:a16="http://schemas.microsoft.com/office/drawing/2014/main" xmlns=""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xmlns=""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4">
            <a:extLst>
              <a:ext uri="{FF2B5EF4-FFF2-40B4-BE49-F238E27FC236}">
                <a16:creationId xmlns:a16="http://schemas.microsoft.com/office/drawing/2014/main" xmlns=""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r>
              <a:rPr lang="en-US"/>
              <a:t>EDGE: BU-CSE Digital Skills Training</a:t>
            </a:r>
            <a:endParaRPr lang="en-US" dirty="0"/>
          </a:p>
        </p:txBody>
      </p:sp>
      <p:sp>
        <p:nvSpPr>
          <p:cNvPr id="15" name="Slide Number Placeholder 5">
            <a:extLst>
              <a:ext uri="{FF2B5EF4-FFF2-40B4-BE49-F238E27FC236}">
                <a16:creationId xmlns:a16="http://schemas.microsoft.com/office/drawing/2014/main" xmlns=""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xmlns=""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endParaRPr lang="en-US" dirty="0"/>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endParaRPr lang="en-US" dirty="0"/>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r>
              <a:rPr lang="en-US"/>
              <a:t>EDGE: BU-CSE Digital Skills Training</a:t>
            </a:r>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sldNum="0" hd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5857963-8D3D-4F24-B535-54652EE095F0}"/>
              </a:ext>
            </a:extLst>
          </p:cNvPr>
          <p:cNvSpPr>
            <a:spLocks noGrp="1"/>
          </p:cNvSpPr>
          <p:nvPr>
            <p:ph type="title"/>
          </p:nvPr>
        </p:nvSpPr>
        <p:spPr>
          <a:xfrm>
            <a:off x="557212" y="2027345"/>
            <a:ext cx="6028854" cy="4064227"/>
          </a:xfrm>
        </p:spPr>
        <p:txBody>
          <a:bodyPr anchor="b"/>
          <a:lstStyle/>
          <a:p>
            <a:r>
              <a:rPr lang="en-US" dirty="0"/>
              <a:t>Quarterly marketing meeting</a:t>
            </a:r>
            <a:br>
              <a:rPr lang="en-US" dirty="0"/>
            </a:br>
            <a:endParaRPr lang="en-US" dirty="0"/>
          </a:p>
        </p:txBody>
      </p:sp>
      <p:sp>
        <p:nvSpPr>
          <p:cNvPr id="5" name="Text Placeholder 4">
            <a:extLst>
              <a:ext uri="{FF2B5EF4-FFF2-40B4-BE49-F238E27FC236}">
                <a16:creationId xmlns:a16="http://schemas.microsoft.com/office/drawing/2014/main" xmlns="" id="{B623514F-9C9F-4868-A7D9-66CAA07E615D}"/>
              </a:ext>
            </a:extLst>
          </p:cNvPr>
          <p:cNvSpPr>
            <a:spLocks noGrp="1"/>
          </p:cNvSpPr>
          <p:nvPr>
            <p:ph type="body" sz="quarter" idx="13"/>
          </p:nvPr>
        </p:nvSpPr>
        <p:spPr>
          <a:xfrm>
            <a:off x="1719263" y="792929"/>
            <a:ext cx="4866802" cy="914400"/>
          </a:xfrm>
        </p:spPr>
        <p:txBody>
          <a:bodyPr vert="horz" lIns="91440" tIns="45720" rIns="91440" bIns="45720" rtlCol="0" anchor="ctr">
            <a:noAutofit/>
          </a:bodyPr>
          <a:lstStyle/>
          <a:p>
            <a:r>
              <a:rPr lang="en-US" dirty="0"/>
              <a:t>NORTHWIND TRADERS</a:t>
            </a:r>
          </a:p>
        </p:txBody>
      </p:sp>
      <p:pic>
        <p:nvPicPr>
          <p:cNvPr id="11" name="Picture Placeholder 10" descr="Person laying in grass by cliff">
            <a:extLst>
              <a:ext uri="{FF2B5EF4-FFF2-40B4-BE49-F238E27FC236}">
                <a16:creationId xmlns:a16="http://schemas.microsoft.com/office/drawing/2014/main" xmlns="" id="{E6FB058C-FF15-D9CD-0AB6-1639DFDBD9A3}"/>
              </a:ext>
            </a:extLst>
          </p:cNvPr>
          <p:cNvPicPr>
            <a:picLocks noGrp="1" noChangeAspect="1"/>
          </p:cNvPicPr>
          <p:nvPr>
            <p:ph type="pic" sz="quarter" idx="21"/>
          </p:nvPr>
        </p:nvPicPr>
        <p:blipFill rotWithShape="1">
          <a:blip r:embed="rId2"/>
          <a:srcRect l="4196" r="4196"/>
          <a:stretch/>
        </p:blipFill>
        <p:spPr>
          <a:xfrm>
            <a:off x="7165976" y="1"/>
            <a:ext cx="5026024" cy="6857999"/>
          </a:xfrm>
        </p:spPr>
      </p:pic>
      <p:sp>
        <p:nvSpPr>
          <p:cNvPr id="2" name="Rectangle 1">
            <a:extLst>
              <a:ext uri="{FF2B5EF4-FFF2-40B4-BE49-F238E27FC236}">
                <a16:creationId xmlns:a16="http://schemas.microsoft.com/office/drawing/2014/main" xmlns="" id="{77C8BC5F-F84B-F458-1420-99F572160B8D}"/>
              </a:ext>
            </a:extLst>
          </p:cNvPr>
          <p:cNvSpPr/>
          <p:nvPr/>
        </p:nvSpPr>
        <p:spPr>
          <a:xfrm>
            <a:off x="557212" y="5535893"/>
            <a:ext cx="4327072" cy="481693"/>
          </a:xfrm>
          <a:prstGeom prst="rect">
            <a:avLst/>
          </a:prstGeom>
          <a:solidFill>
            <a:schemeClr val="bg2"/>
          </a:solidFill>
          <a:ln w="12700" cap="flat">
            <a:noFill/>
            <a:prstDash val="solid"/>
            <a:miter/>
          </a:ln>
        </p:spPr>
        <p:txBody>
          <a:bodyPr rtlCol="0" anchor="ctr"/>
          <a:lstStyle/>
          <a:p>
            <a:pPr algn="l"/>
            <a:r>
              <a:rPr lang="en-US" dirty="0"/>
              <a:t>6 December 2024</a:t>
            </a:r>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A4AC3-A5FA-4300-45E6-56A6E26382A6}"/>
              </a:ext>
            </a:extLst>
          </p:cNvPr>
          <p:cNvSpPr>
            <a:spLocks noGrp="1"/>
          </p:cNvSpPr>
          <p:nvPr>
            <p:ph type="title"/>
          </p:nvPr>
        </p:nvSpPr>
        <p:spPr>
          <a:xfrm>
            <a:off x="1386206" y="853334"/>
            <a:ext cx="3740965" cy="477446"/>
          </a:xfrm>
        </p:spPr>
        <p:txBody>
          <a:bodyPr>
            <a:normAutofit fontScale="90000"/>
          </a:bodyPr>
          <a:lstStyle/>
          <a:p>
            <a:r>
              <a:rPr lang="en-US" dirty="0"/>
              <a:t>Important Events</a:t>
            </a:r>
          </a:p>
        </p:txBody>
      </p:sp>
      <p:pic>
        <p:nvPicPr>
          <p:cNvPr id="9" name="Picture 8" descr="A table with a list of time and a speaker&#10;&#10;Description automatically generated with medium confidence">
            <a:extLst>
              <a:ext uri="{FF2B5EF4-FFF2-40B4-BE49-F238E27FC236}">
                <a16:creationId xmlns:a16="http://schemas.microsoft.com/office/drawing/2014/main" xmlns="" id="{5894C7F9-BE00-99D1-C842-71AC7159FE7E}"/>
              </a:ext>
            </a:extLst>
          </p:cNvPr>
          <p:cNvPicPr>
            <a:picLocks noChangeAspect="1"/>
          </p:cNvPicPr>
          <p:nvPr/>
        </p:nvPicPr>
        <p:blipFill>
          <a:blip r:embed="rId2"/>
          <a:stretch>
            <a:fillRect/>
          </a:stretch>
        </p:blipFill>
        <p:spPr>
          <a:xfrm>
            <a:off x="838201" y="1688415"/>
            <a:ext cx="5832352" cy="4316251"/>
          </a:xfrm>
          <a:prstGeom prst="rect">
            <a:avLst/>
          </a:prstGeom>
        </p:spPr>
      </p:pic>
      <p:sp>
        <p:nvSpPr>
          <p:cNvPr id="10" name="Footer Placeholder 9">
            <a:extLst>
              <a:ext uri="{FF2B5EF4-FFF2-40B4-BE49-F238E27FC236}">
                <a16:creationId xmlns:a16="http://schemas.microsoft.com/office/drawing/2014/main" xmlns="" id="{30CF70D2-757C-F746-0356-90B989873F2C}"/>
              </a:ext>
            </a:extLst>
          </p:cNvPr>
          <p:cNvSpPr>
            <a:spLocks noGrp="1"/>
          </p:cNvSpPr>
          <p:nvPr>
            <p:ph type="ftr" sz="quarter" idx="11"/>
          </p:nvPr>
        </p:nvSpPr>
        <p:spPr/>
        <p:txBody>
          <a:bodyPr/>
          <a:lstStyle/>
          <a:p>
            <a:r>
              <a:rPr lang="en-US" dirty="0"/>
              <a:t>EDGE: BU-CSE Digital Skills Training</a:t>
            </a:r>
          </a:p>
        </p:txBody>
      </p:sp>
    </p:spTree>
    <p:extLst>
      <p:ext uri="{BB962C8B-B14F-4D97-AF65-F5344CB8AC3E}">
        <p14:creationId xmlns:p14="http://schemas.microsoft.com/office/powerpoint/2010/main" val="109560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5F5E3-2B1C-7C0A-8581-67A9052D13AA}"/>
              </a:ext>
            </a:extLst>
          </p:cNvPr>
          <p:cNvSpPr>
            <a:spLocks noGrp="1"/>
          </p:cNvSpPr>
          <p:nvPr>
            <p:ph type="title"/>
          </p:nvPr>
        </p:nvSpPr>
        <p:spPr>
          <a:xfrm>
            <a:off x="4069080" y="853333"/>
            <a:ext cx="7383780" cy="1805565"/>
          </a:xfrm>
          <a:noFill/>
        </p:spPr>
        <p:txBody>
          <a:bodyPr>
            <a:noAutofit/>
          </a:bodyPr>
          <a:lstStyle/>
          <a:p>
            <a:r>
              <a:rPr lang="en-US" dirty="0"/>
              <a:t>Current market </a:t>
            </a:r>
            <a:br>
              <a:rPr lang="en-US" dirty="0"/>
            </a:br>
            <a:r>
              <a:rPr lang="en-US" dirty="0"/>
              <a:t>analysis</a:t>
            </a:r>
          </a:p>
        </p:txBody>
      </p:sp>
      <p:sp>
        <p:nvSpPr>
          <p:cNvPr id="3" name="Content Placeholder 2">
            <a:extLst>
              <a:ext uri="{FF2B5EF4-FFF2-40B4-BE49-F238E27FC236}">
                <a16:creationId xmlns:a16="http://schemas.microsoft.com/office/drawing/2014/main" xmlns="" id="{A6A33159-D030-2F82-A142-F75940728319}"/>
              </a:ext>
            </a:extLst>
          </p:cNvPr>
          <p:cNvSpPr>
            <a:spLocks noGrp="1"/>
          </p:cNvSpPr>
          <p:nvPr>
            <p:ph idx="1"/>
          </p:nvPr>
        </p:nvSpPr>
        <p:spPr>
          <a:xfrm>
            <a:off x="4069080" y="2842260"/>
            <a:ext cx="7383780" cy="2918460"/>
          </a:xfrm>
          <a:noFill/>
        </p:spPr>
        <p:txBody>
          <a:bodyPr>
            <a:normAutofit fontScale="92500"/>
          </a:bodyPr>
          <a:lstStyle/>
          <a:p>
            <a:r>
              <a:rPr lang="en-US" dirty="0"/>
              <a:t>Data reveals a steady increase in consumer demand for sustainable products, presenting an opportunity for our 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5" name="Footer Placeholder 4">
            <a:extLst>
              <a:ext uri="{FF2B5EF4-FFF2-40B4-BE49-F238E27FC236}">
                <a16:creationId xmlns:a16="http://schemas.microsoft.com/office/drawing/2014/main" xmlns="" id="{D0226DD1-A4E8-0960-4CB5-32C400ADF910}"/>
              </a:ext>
            </a:extLst>
          </p:cNvPr>
          <p:cNvSpPr>
            <a:spLocks noGrp="1"/>
          </p:cNvSpPr>
          <p:nvPr>
            <p:ph type="ftr" sz="quarter" idx="11"/>
          </p:nvPr>
        </p:nvSpPr>
        <p:spPr>
          <a:xfrm>
            <a:off x="4198476" y="6420102"/>
            <a:ext cx="3398763" cy="365125"/>
          </a:xfrm>
        </p:spPr>
        <p:txBody>
          <a:bodyPr/>
          <a:lstStyle/>
          <a:p>
            <a:r>
              <a:rPr lang="en-US" dirty="0"/>
              <a:t>EDGE: BU-CSE Digital Skills Training</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A15DE-D135-0710-9984-A0A55E960CB0}"/>
              </a:ext>
            </a:extLst>
          </p:cNvPr>
          <p:cNvSpPr>
            <a:spLocks noGrp="1"/>
          </p:cNvSpPr>
          <p:nvPr>
            <p:ph type="title"/>
          </p:nvPr>
        </p:nvSpPr>
        <p:spPr>
          <a:xfrm>
            <a:off x="838198" y="853335"/>
            <a:ext cx="10515602" cy="1377184"/>
          </a:xfrm>
          <a:noFill/>
        </p:spPr>
        <p:txBody>
          <a:bodyPr>
            <a:noAutofit/>
          </a:bodyPr>
          <a:lstStyle/>
          <a:p>
            <a:r>
              <a:rPr lang="en-US" dirty="0"/>
              <a:t>Product launch </a:t>
            </a:r>
            <a:br>
              <a:rPr lang="en-US" dirty="0"/>
            </a:br>
            <a:r>
              <a:rPr lang="en-US" dirty="0"/>
              <a:t>timeline</a:t>
            </a:r>
          </a:p>
        </p:txBody>
      </p:sp>
      <p:sp>
        <p:nvSpPr>
          <p:cNvPr id="3" name="Content Placeholder 2">
            <a:extLst>
              <a:ext uri="{FF2B5EF4-FFF2-40B4-BE49-F238E27FC236}">
                <a16:creationId xmlns:a16="http://schemas.microsoft.com/office/drawing/2014/main" xmlns="" id="{ECC8AA23-D8D0-93BE-5C5F-103A750B0D2F}"/>
              </a:ext>
            </a:extLst>
          </p:cNvPr>
          <p:cNvSpPr>
            <a:spLocks noGrp="1"/>
          </p:cNvSpPr>
          <p:nvPr>
            <p:ph sz="half" idx="1"/>
          </p:nvPr>
        </p:nvSpPr>
        <p:spPr>
          <a:xfrm>
            <a:off x="838198" y="2585085"/>
            <a:ext cx="4221482" cy="3178832"/>
          </a:xfrm>
          <a:noFill/>
        </p:spPr>
        <p:txBody>
          <a:bodyPr vert="horz" lIns="91440" tIns="45720" rIns="91440" bIns="45720" rtlCol="0" anchor="t">
            <a:normAutofit/>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17" name="Content Placeholder 16" descr="A timeline of the product launch">
            <a:extLst>
              <a:ext uri="{FF2B5EF4-FFF2-40B4-BE49-F238E27FC236}">
                <a16:creationId xmlns:a16="http://schemas.microsoft.com/office/drawing/2014/main" xmlns="" id="{A7FD81E4-2CEB-1301-59FF-81509B86E571}"/>
              </a:ext>
            </a:extLst>
          </p:cNvPr>
          <p:cNvGraphicFramePr>
            <a:graphicFrameLocks noGrp="1"/>
          </p:cNvGraphicFramePr>
          <p:nvPr>
            <p:ph sz="half" idx="2"/>
            <p:extLst>
              <p:ext uri="{D42A27DB-BD31-4B8C-83A1-F6EECF244321}">
                <p14:modId xmlns:p14="http://schemas.microsoft.com/office/powerpoint/2010/main" val="1075295211"/>
              </p:ext>
            </p:extLst>
          </p:nvPr>
        </p:nvGraphicFramePr>
        <p:xfrm>
          <a:off x="5695950" y="2093913"/>
          <a:ext cx="5661025" cy="3913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xmlns="" id="{2E0878FF-17EB-DE81-215C-2E901F106CD3}"/>
              </a:ext>
            </a:extLst>
          </p:cNvPr>
          <p:cNvSpPr>
            <a:spLocks noGrp="1"/>
          </p:cNvSpPr>
          <p:nvPr>
            <p:ph type="ftr" sz="quarter" idx="11"/>
          </p:nvPr>
        </p:nvSpPr>
        <p:spPr/>
        <p:txBody>
          <a:bodyPr/>
          <a:lstStyle/>
          <a:p>
            <a:r>
              <a:rPr lang="en-US"/>
              <a:t>EDGE: BU-CSE Digital Skills Training</a:t>
            </a:r>
            <a:endParaRPr lang="en-US" dirty="0"/>
          </a:p>
        </p:txBody>
      </p:sp>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2A0D7AA-8A21-B977-56ED-94406F29957C}"/>
              </a:ext>
            </a:extLst>
          </p:cNvPr>
          <p:cNvSpPr>
            <a:spLocks noGrp="1"/>
          </p:cNvSpPr>
          <p:nvPr>
            <p:ph type="title"/>
          </p:nvPr>
        </p:nvSpPr>
        <p:spPr>
          <a:xfrm>
            <a:off x="2404110" y="1013460"/>
            <a:ext cx="7383780" cy="2230802"/>
          </a:xfrm>
          <a:noFill/>
        </p:spPr>
        <p:txBody>
          <a:bodyPr>
            <a:noAutofit/>
          </a:bodyPr>
          <a:lstStyle/>
          <a:p>
            <a:r>
              <a:rPr lang="en-US" noProof="0" dirty="0"/>
              <a:t>Thank you</a:t>
            </a:r>
          </a:p>
        </p:txBody>
      </p:sp>
      <p:sp>
        <p:nvSpPr>
          <p:cNvPr id="6" name="Content Placeholder 5">
            <a:extLst>
              <a:ext uri="{FF2B5EF4-FFF2-40B4-BE49-F238E27FC236}">
                <a16:creationId xmlns:a16="http://schemas.microsoft.com/office/drawing/2014/main" xmlns="" id="{54D0A6B8-78EB-52CA-3D46-A46FC880D386}"/>
              </a:ext>
            </a:extLst>
          </p:cNvPr>
          <p:cNvSpPr>
            <a:spLocks noGrp="1"/>
          </p:cNvSpPr>
          <p:nvPr>
            <p:ph idx="1"/>
          </p:nvPr>
        </p:nvSpPr>
        <p:spPr>
          <a:xfrm>
            <a:off x="2404110" y="3428999"/>
            <a:ext cx="7383780" cy="2298515"/>
          </a:xfrm>
          <a:noFill/>
        </p:spPr>
        <p:txBody>
          <a:bodyPr vert="horz" lIns="91440" tIns="45720" rIns="91440" bIns="45720" rtlCol="0" anchor="t" anchorCtr="0">
            <a:normAutofit/>
          </a:bodyPr>
          <a:lstStyle/>
          <a:p>
            <a:r>
              <a:rPr lang="en-US" noProof="0" dirty="0"/>
              <a:t>Peyton Davis | 424-555-0124</a:t>
            </a:r>
          </a:p>
          <a:p>
            <a:r>
              <a:rPr lang="en-US" noProof="0" dirty="0"/>
              <a:t>peyton@northwindtraders.com</a:t>
            </a:r>
          </a:p>
          <a:p>
            <a:r>
              <a:rPr lang="en-US" noProof="0" dirty="0"/>
              <a:t>www.northwindtraders.com</a:t>
            </a:r>
          </a:p>
        </p:txBody>
      </p:sp>
    </p:spTree>
    <p:extLst>
      <p:ext uri="{BB962C8B-B14F-4D97-AF65-F5344CB8AC3E}">
        <p14:creationId xmlns:p14="http://schemas.microsoft.com/office/powerpoint/2010/main" val="2715385371"/>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xmlns="" name="TM22977542_win32_LW_V3" id="{20D35946-44F5-4E25-AEDB-5FB30F613287}" vid="{45A5E18A-276F-467B-B6D3-DB80C89F3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D22F18AB-4822-461F-89DD-ED433D7D5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Outdoor exploration presentation</Template>
  <TotalTime>18</TotalTime>
  <Words>122</Words>
  <Application>Microsoft Office PowerPoint</Application>
  <PresentationFormat>Custom</PresentationFormat>
  <Paragraphs>27</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Custom</vt:lpstr>
      <vt:lpstr>Quarterly marketing meeting </vt:lpstr>
      <vt:lpstr>Important Events</vt:lpstr>
      <vt:lpstr>Current market  analysis</vt:lpstr>
      <vt:lpstr>Product launch  timeline</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marketing meeting </dc:title>
  <dc:creator>sms uddin</dc:creator>
  <cp:lastModifiedBy>BU CSE</cp:lastModifiedBy>
  <cp:revision>2</cp:revision>
  <dcterms:created xsi:type="dcterms:W3CDTF">2024-12-06T11:11:58Z</dcterms:created>
  <dcterms:modified xsi:type="dcterms:W3CDTF">2024-12-06T11:35:25Z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